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8" r:id="rId4"/>
    <p:sldId id="273" r:id="rId5"/>
    <p:sldId id="276" r:id="rId6"/>
    <p:sldId id="257" r:id="rId7"/>
    <p:sldId id="259" r:id="rId8"/>
    <p:sldId id="277" r:id="rId9"/>
    <p:sldId id="272" r:id="rId10"/>
    <p:sldId id="279" r:id="rId11"/>
    <p:sldId id="281" r:id="rId12"/>
    <p:sldId id="280" r:id="rId13"/>
    <p:sldId id="282" r:id="rId14"/>
    <p:sldId id="283" r:id="rId15"/>
    <p:sldId id="284" r:id="rId16"/>
    <p:sldId id="285" r:id="rId17"/>
    <p:sldId id="286" r:id="rId18"/>
    <p:sldId id="274" r:id="rId19"/>
    <p:sldId id="275" r:id="rId20"/>
    <p:sldId id="278" r:id="rId21"/>
    <p:sldId id="267" r:id="rId22"/>
    <p:sldId id="271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62"/>
    <a:srgbClr val="10549C"/>
    <a:srgbClr val="335597"/>
    <a:srgbClr val="506289"/>
    <a:srgbClr val="4C6AA3"/>
    <a:srgbClr val="284C91"/>
    <a:srgbClr val="FFCB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0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53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5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01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6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66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4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0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2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1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89035-38C8-4C45-A3B6-5FF89618A9CC}" type="datetimeFigureOut">
              <a:rPr lang="es-ES" smtClean="0"/>
              <a:t>17/1/20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2BC1-7ACB-4952-A2D2-AEDA07DF79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86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instal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ite.com/integrations/vs-cod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term2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download/deskto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mux/tmux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mak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dk/gcloud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env/pyenv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9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32442" y="3235690"/>
            <a:ext cx="411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Containerization technology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https://docs.docker.com/install/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144" y="533398"/>
            <a:ext cx="1099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rgbClr val="FF2D62"/>
                </a:solidFill>
                <a:latin typeface="Rockwell" panose="02060603020205020403" pitchFamily="18" charset="0"/>
              </a:rPr>
              <a:t>docker</a:t>
            </a:r>
            <a:endParaRPr lang="es-ES" sz="6000" dirty="0">
              <a:solidFill>
                <a:srgbClr val="FF2D62"/>
              </a:solidFill>
              <a:latin typeface="Rockwell" panose="020606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5EAB2-E36F-904B-B73D-C8F61D0BE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773" y="1812430"/>
            <a:ext cx="5265542" cy="4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7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9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32442" y="3235690"/>
            <a:ext cx="411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 Editor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https://code.visualstudio.com/docs/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144" y="533398"/>
            <a:ext cx="1099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rgbClr val="FF2D62"/>
                </a:solidFill>
                <a:latin typeface="Rockwell" panose="02060603020205020403" pitchFamily="18" charset="0"/>
              </a:rPr>
              <a:t>VS </a:t>
            </a:r>
            <a:r>
              <a:rPr lang="es-ES" sz="6000" dirty="0" err="1">
                <a:solidFill>
                  <a:srgbClr val="FF2D62"/>
                </a:solidFill>
                <a:latin typeface="Rockwell" panose="02060603020205020403" pitchFamily="18" charset="0"/>
              </a:rPr>
              <a:t>Code</a:t>
            </a:r>
            <a:endParaRPr lang="es-ES" sz="6000" dirty="0">
              <a:solidFill>
                <a:srgbClr val="FF2D62"/>
              </a:solidFill>
              <a:latin typeface="Rockwell" panose="020606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EBF66-1F97-1F4F-AAA5-6642FD080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375" y="2194314"/>
            <a:ext cx="3224742" cy="32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9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32442" y="3235690"/>
            <a:ext cx="411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Plugin VS Code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https://kite.com/integrations/vs-code/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144" y="533398"/>
            <a:ext cx="1099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rgbClr val="FF2D62"/>
                </a:solidFill>
                <a:latin typeface="Rockwell" panose="02060603020205020403" pitchFamily="18" charset="0"/>
              </a:rPr>
              <a:t>kite</a:t>
            </a:r>
            <a:endParaRPr lang="es-ES" sz="6000" dirty="0">
              <a:solidFill>
                <a:srgbClr val="FF2D62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DC248C-5AC1-3446-89C3-E50CD1061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86" y="1982067"/>
            <a:ext cx="5598595" cy="36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9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32442" y="3235690"/>
            <a:ext cx="411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Terminal emulator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https://iterm2.com/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144" y="533398"/>
            <a:ext cx="1099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rgbClr val="FF2D62"/>
                </a:solidFill>
                <a:latin typeface="Rockwell" panose="02060603020205020403" pitchFamily="18" charset="0"/>
              </a:rPr>
              <a:t>iTerm2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5A59E-024D-B54D-9ECE-003D29921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30" y="2503003"/>
            <a:ext cx="6634582" cy="25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9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32442" y="3235690"/>
            <a:ext cx="411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Operating System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https://ubuntu.com/download/desktop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144" y="533398"/>
            <a:ext cx="1099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rgbClr val="FF2D62"/>
                </a:solidFill>
                <a:latin typeface="Rockwell" panose="02060603020205020403" pitchFamily="18" charset="0"/>
              </a:rPr>
              <a:t>Ubuntu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7FEE6-AFD2-B94B-AAAE-3E9A7A5D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67" y="2379042"/>
            <a:ext cx="57277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9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32442" y="3235690"/>
            <a:ext cx="411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Terminal multiplexer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https://github.com/tmux/tmux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144" y="533398"/>
            <a:ext cx="1099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rgbClr val="FF2D62"/>
                </a:solidFill>
                <a:latin typeface="Rockwell" panose="02060603020205020403" pitchFamily="18" charset="0"/>
              </a:rPr>
              <a:t>tmux</a:t>
            </a:r>
            <a:endParaRPr lang="es-ES" sz="6000" dirty="0">
              <a:solidFill>
                <a:srgbClr val="FF2D62"/>
              </a:solidFill>
              <a:latin typeface="Rockwell" panose="020606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2096A-B627-E04C-96E2-A1A24D90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61" y="2956433"/>
            <a:ext cx="5356199" cy="14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9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32442" y="3235690"/>
            <a:ext cx="411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Tool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https://www.gnu.org/software/make/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144" y="533398"/>
            <a:ext cx="1099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rgbClr val="FF2D62"/>
                </a:solidFill>
                <a:latin typeface="Rockwell" panose="02060603020205020403" pitchFamily="18" charset="0"/>
              </a:rPr>
              <a:t>GNU </a:t>
            </a:r>
            <a:r>
              <a:rPr lang="es-ES" sz="6000" dirty="0" err="1">
                <a:solidFill>
                  <a:srgbClr val="FF2D62"/>
                </a:solidFill>
                <a:latin typeface="Rockwell" panose="02060603020205020403" pitchFamily="18" charset="0"/>
              </a:rPr>
              <a:t>Make</a:t>
            </a:r>
            <a:endParaRPr lang="es-ES" sz="6000" dirty="0">
              <a:solidFill>
                <a:srgbClr val="FF2D62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CA6D9-E65F-8546-AAAF-83C9D65F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247" y="2331466"/>
            <a:ext cx="4011460" cy="30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9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32442" y="3235690"/>
            <a:ext cx="411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Tool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https://cloud.google.com/sdk/gcloud/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144" y="533398"/>
            <a:ext cx="1099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rgbClr val="FF2D62"/>
                </a:solidFill>
                <a:latin typeface="Rockwell" panose="02060603020205020403" pitchFamily="18" charset="0"/>
              </a:rPr>
              <a:t>gcloud</a:t>
            </a:r>
            <a:r>
              <a:rPr lang="es-ES" sz="6000" dirty="0">
                <a:solidFill>
                  <a:srgbClr val="FF2D62"/>
                </a:solidFill>
                <a:latin typeface="Rockwell" panose="02060603020205020403" pitchFamily="18" charset="0"/>
              </a:rPr>
              <a:t>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91600-B9F0-EC4A-B862-D044230E6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895" y="3319271"/>
            <a:ext cx="4646112" cy="15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6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460275" y="797838"/>
            <a:ext cx="5445034" cy="510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Lorem ipsum dolor sit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amet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consectetuer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adipiscing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elit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.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Aenean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commodo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ligula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eget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dolor.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Aenean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massa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. Cum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sociis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natoque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penatibus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et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magnis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dis parturient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montes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nascetur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ridiculus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mus.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Donec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quam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felis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ultricies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nec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pellentesque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eu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pretium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quis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sem.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Nulla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consequat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massa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quis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enim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.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Donec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pede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justo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fringilla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vel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aliquet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nec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vulputate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eget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arcu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. In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enim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justo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rhoncus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 </a:t>
            </a:r>
            <a:r>
              <a:rPr lang="en-US" sz="2200" dirty="0" err="1">
                <a:solidFill>
                  <a:srgbClr val="10549C"/>
                </a:solidFill>
                <a:latin typeface="Alte Haas Grotesk" panose="02000503000000020004" pitchFamily="2" charset="0"/>
              </a:rPr>
              <a:t>ut</a:t>
            </a:r>
            <a:r>
              <a:rPr lang="en-US" sz="2200" dirty="0">
                <a:solidFill>
                  <a:srgbClr val="10549C"/>
                </a:solidFill>
                <a:latin typeface="Alte Haas Grotesk" panose="02000503000000020004" pitchFamily="2" charset="0"/>
              </a:rPr>
              <a:t>,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91887" y="2381125"/>
            <a:ext cx="5303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rgbClr val="FF2D62"/>
                </a:solidFill>
                <a:latin typeface="Rockwell" panose="02060603020205020403" pitchFamily="18" charset="0"/>
              </a:rPr>
              <a:t>Título </a:t>
            </a:r>
            <a:r>
              <a:rPr lang="es-ES" sz="6000" dirty="0" err="1">
                <a:solidFill>
                  <a:srgbClr val="FF2D62"/>
                </a:solidFill>
                <a:latin typeface="Rockwell" panose="02060603020205020403" pitchFamily="18" charset="0"/>
              </a:rPr>
              <a:t>Título</a:t>
            </a:r>
            <a:r>
              <a:rPr lang="es-ES" sz="6000" dirty="0">
                <a:solidFill>
                  <a:srgbClr val="FF2D62"/>
                </a:solidFill>
                <a:latin typeface="Rockwell" panose="02060603020205020403" pitchFamily="18" charset="0"/>
              </a:rPr>
              <a:t> </a:t>
            </a:r>
            <a:r>
              <a:rPr lang="es-ES" sz="6000" dirty="0" err="1">
                <a:solidFill>
                  <a:srgbClr val="FF2D62"/>
                </a:solidFill>
                <a:latin typeface="Rockwell" panose="02060603020205020403" pitchFamily="18" charset="0"/>
              </a:rPr>
              <a:t>Título</a:t>
            </a:r>
            <a:endParaRPr lang="es-ES" sz="6000" dirty="0">
              <a:solidFill>
                <a:srgbClr val="FF2D62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5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29"/>
            <a:ext cx="12192000" cy="68546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32442" y="3235690"/>
            <a:ext cx="4119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Python Version Management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https://github.com/pyenv/pyenv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653144" y="533398"/>
            <a:ext cx="1099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rgbClr val="FF2D62"/>
                </a:solidFill>
                <a:latin typeface="Rockwell" panose="02060603020205020403" pitchFamily="18" charset="0"/>
              </a:rPr>
              <a:t>pyenv</a:t>
            </a:r>
            <a:endParaRPr lang="es-ES" sz="6000" dirty="0">
              <a:solidFill>
                <a:srgbClr val="FF2D62"/>
              </a:solidFill>
              <a:latin typeface="Rockwell" panose="02060603020205020403" pitchFamily="18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7CA780-0921-0045-A4EC-088271CA0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8" y="2336100"/>
            <a:ext cx="5862155" cy="31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198</Words>
  <Application>Microsoft Macintosh PowerPoint</Application>
  <PresentationFormat>Widescreen</PresentationFormat>
  <Paragraphs>38</Paragraphs>
  <Slides>23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Alte Haas Grotesk</vt:lpstr>
      <vt:lpstr>Arial</vt:lpstr>
      <vt:lpstr>Calibri</vt:lpstr>
      <vt:lpstr>Calibri Light</vt:lpstr>
      <vt:lpstr>Rockwell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Luis Arellano Villajulca</cp:lastModifiedBy>
  <cp:revision>75</cp:revision>
  <dcterms:created xsi:type="dcterms:W3CDTF">2019-02-22T02:13:14Z</dcterms:created>
  <dcterms:modified xsi:type="dcterms:W3CDTF">2020-01-18T01:27:31Z</dcterms:modified>
</cp:coreProperties>
</file>